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A0B88-9D97-4CD4-BB5A-8F0E5D65711B}" type="datetimeFigureOut">
              <a:rPr lang="ro-RO" smtClean="0"/>
              <a:t>27.10.2024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96F7-84F7-477A-B4EA-BBF84483DB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4069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D697-3B39-4295-B25B-0F8E842D5C79}" type="datetime1">
              <a:rPr lang="ro-RO" smtClean="0"/>
              <a:t>27.10.2024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Șc. 59</a:t>
            </a: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5A72-2EFC-4AD9-9E24-20492D739E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1308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EE85-6995-47AE-A56C-37908B3E8205}" type="datetime1">
              <a:rPr lang="ro-RO" smtClean="0"/>
              <a:t>27.10.2024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Șc. 59</a:t>
            </a: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5A72-2EFC-4AD9-9E24-20492D739E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5663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B46D-E992-4AC3-9136-01E604A41CA7}" type="datetime1">
              <a:rPr lang="ro-RO" smtClean="0"/>
              <a:t>27.10.2024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Șc. 59</a:t>
            </a: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5A72-2EFC-4AD9-9E24-20492D739E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6999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1ABD-54EC-4AFD-B3EF-514E57C66B80}" type="datetime1">
              <a:rPr lang="ro-RO" smtClean="0"/>
              <a:t>27.10.2024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Șc. 59</a:t>
            </a: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5A72-2EFC-4AD9-9E24-20492D739E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168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0A02F-0783-4244-8489-2DAE0A42B645}" type="datetime1">
              <a:rPr lang="ro-RO" smtClean="0"/>
              <a:t>27.10.2024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Șc. 59</a:t>
            </a: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5A72-2EFC-4AD9-9E24-20492D739E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7917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3092-E6EE-4622-9B30-CD02E162E1CE}" type="datetime1">
              <a:rPr lang="ro-RO" smtClean="0"/>
              <a:t>27.10.2024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Șc. 59</a:t>
            </a:r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5A72-2EFC-4AD9-9E24-20492D739E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7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2EAD-58B6-4911-BCB6-B46BCCC543E3}" type="datetime1">
              <a:rPr lang="ro-RO" smtClean="0"/>
              <a:t>27.10.2024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Șc. 59</a:t>
            </a:r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5A72-2EFC-4AD9-9E24-20492D739E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9448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DA9D7-5254-4BFD-8EA7-5D884421E270}" type="datetime1">
              <a:rPr lang="ro-RO" smtClean="0"/>
              <a:t>27.10.2024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Șc. 59</a:t>
            </a:r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5A72-2EFC-4AD9-9E24-20492D739E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6648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0ADC-42E0-40B4-B83A-C71EEDCD7438}" type="datetime1">
              <a:rPr lang="ro-RO" smtClean="0"/>
              <a:t>27.10.2024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Șc. 59</a:t>
            </a:r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5A72-2EFC-4AD9-9E24-20492D739E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6239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A46C-C524-465E-8F78-5A598B371C72}" type="datetime1">
              <a:rPr lang="ro-RO" smtClean="0"/>
              <a:t>27.10.2024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Șc. 59</a:t>
            </a:r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5A72-2EFC-4AD9-9E24-20492D739E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4112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2E99-C416-4104-A863-9FE0C58CA4F4}" type="datetime1">
              <a:rPr lang="ro-RO" smtClean="0"/>
              <a:t>27.10.2024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Șc. 59</a:t>
            </a:r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5A72-2EFC-4AD9-9E24-20492D739E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52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40147-91EE-416B-BA92-5F253C67250C}" type="datetime1">
              <a:rPr lang="ro-RO" smtClean="0"/>
              <a:t>27.10.2024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 smtClean="0"/>
              <a:t>Șc. 59</a:t>
            </a:r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B5A72-2EFC-4AD9-9E24-20492D739EC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816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331640" y="1526927"/>
            <a:ext cx="6624736" cy="1470025"/>
          </a:xfrm>
        </p:spPr>
        <p:txBody>
          <a:bodyPr/>
          <a:lstStyle/>
          <a:p>
            <a:r>
              <a:rPr lang="ro-RO" dirty="0" smtClean="0"/>
              <a:t>Săptămâna verde – volumul 4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ȘCOALA GIMNAZIALĂ NR. 59</a:t>
            </a:r>
          </a:p>
          <a:p>
            <a:r>
              <a:rPr lang="ro-RO" dirty="0" smtClean="0"/>
              <a:t>21-25.10.2024</a:t>
            </a:r>
            <a:endParaRPr lang="ro-RO" dirty="0"/>
          </a:p>
        </p:txBody>
      </p:sp>
      <p:sp>
        <p:nvSpPr>
          <p:cNvPr id="4" name="Cadru 3"/>
          <p:cNvSpPr/>
          <p:nvPr/>
        </p:nvSpPr>
        <p:spPr>
          <a:xfrm>
            <a:off x="323528" y="188640"/>
            <a:ext cx="8640960" cy="6480720"/>
          </a:xfrm>
          <a:prstGeom prst="fram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83568" y="4581128"/>
            <a:ext cx="2016224" cy="1872208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" name="Oval 5"/>
          <p:cNvSpPr/>
          <p:nvPr/>
        </p:nvSpPr>
        <p:spPr>
          <a:xfrm>
            <a:off x="7452320" y="620688"/>
            <a:ext cx="1008112" cy="100811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026" name="Picture 2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11" y="4725144"/>
            <a:ext cx="1695949" cy="17281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stituent subsol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Șc. 59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948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3C – Învățăm de la fermieri</a:t>
            </a:r>
            <a:endParaRPr lang="ro-RO" dirty="0"/>
          </a:p>
        </p:txBody>
      </p:sp>
      <p:pic>
        <p:nvPicPr>
          <p:cNvPr id="4" name="Substituent conținut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5933"/>
            <a:ext cx="2159471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40" y="1380768"/>
            <a:ext cx="2159472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24" y="1380768"/>
            <a:ext cx="2157184" cy="46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Dreptunghi 6"/>
          <p:cNvSpPr/>
          <p:nvPr/>
        </p:nvSpPr>
        <p:spPr>
          <a:xfrm>
            <a:off x="3275856" y="2852936"/>
            <a:ext cx="25122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Efectul </a:t>
            </a:r>
          </a:p>
          <a:p>
            <a:pPr algn="ctr"/>
            <a:r>
              <a:rPr lang="ro-RO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brumei</a:t>
            </a:r>
          </a:p>
          <a:p>
            <a:pPr algn="ctr"/>
            <a:endParaRPr lang="ro-RO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6015052" y="1368584"/>
            <a:ext cx="22044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600" dirty="0" smtClean="0">
                <a:ln w="18415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Tomatele </a:t>
            </a:r>
          </a:p>
          <a:p>
            <a:pPr algn="ctr"/>
            <a:r>
              <a:rPr lang="ro-RO" sz="3600" dirty="0" smtClean="0">
                <a:ln w="18415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din seră</a:t>
            </a:r>
          </a:p>
          <a:p>
            <a:pPr algn="ctr"/>
            <a:endParaRPr lang="ro-RO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Dreptunghi 8"/>
          <p:cNvSpPr/>
          <p:nvPr/>
        </p:nvSpPr>
        <p:spPr>
          <a:xfrm>
            <a:off x="959961" y="1380768"/>
            <a:ext cx="156324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Dovlecii </a:t>
            </a:r>
          </a:p>
          <a:p>
            <a:pPr algn="ctr"/>
            <a:r>
              <a:rPr lang="ro-RO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după </a:t>
            </a:r>
          </a:p>
          <a:p>
            <a:pPr algn="ctr"/>
            <a:r>
              <a:rPr lang="ro-RO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brumă</a:t>
            </a:r>
          </a:p>
          <a:p>
            <a:pPr algn="ctr"/>
            <a:endParaRPr lang="ro-RO" sz="28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Substituent subsol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Șc. 59</a:t>
            </a:r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0578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3C – Învățăm să punem murături</a:t>
            </a:r>
            <a:endParaRPr lang="ro-RO" dirty="0"/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764" y="1711349"/>
            <a:ext cx="208839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Șc. 59</a:t>
            </a:r>
            <a:endParaRPr lang="ro-RO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2"/>
          <a:stretch/>
        </p:blipFill>
        <p:spPr>
          <a:xfrm>
            <a:off x="6232728" y="1413088"/>
            <a:ext cx="2632836" cy="4829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" t="51848"/>
          <a:stretch/>
        </p:blipFill>
        <p:spPr>
          <a:xfrm>
            <a:off x="472440" y="2705536"/>
            <a:ext cx="3235464" cy="3531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setăText 7"/>
          <p:cNvSpPr txBox="1"/>
          <p:nvPr/>
        </p:nvSpPr>
        <p:spPr>
          <a:xfrm>
            <a:off x="472440" y="1700808"/>
            <a:ext cx="3235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Excursie organizată de dna prof Lupu Gabriela  în județul Ilfov, la Nuci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61962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491880" y="1543864"/>
            <a:ext cx="2232248" cy="4666530"/>
          </a:xfrm>
        </p:spPr>
        <p:txBody>
          <a:bodyPr>
            <a:noAutofit/>
          </a:bodyPr>
          <a:lstStyle/>
          <a:p>
            <a:r>
              <a:rPr lang="ro-RO" sz="3200" dirty="0" smtClean="0"/>
              <a:t>Artă plastică – natura în diverse ipostaze</a:t>
            </a:r>
            <a:br>
              <a:rPr lang="ro-RO" sz="3200" dirty="0" smtClean="0"/>
            </a:br>
            <a:r>
              <a:rPr lang="ro-RO" sz="3200" dirty="0" smtClean="0"/>
              <a:t>(coord. Prof Speranța Cojocaru)</a:t>
            </a:r>
            <a:endParaRPr lang="ro-RO" sz="3200" dirty="0"/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38" r="14492" b="8157"/>
          <a:stretch/>
        </p:blipFill>
        <p:spPr>
          <a:xfrm rot="5400000">
            <a:off x="4546976" y="2051065"/>
            <a:ext cx="5542128" cy="318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Șc. 59</a:t>
            </a:r>
            <a:endParaRPr lang="ro-RO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8" t="10102" r="24479" b="16416"/>
          <a:stretch/>
        </p:blipFill>
        <p:spPr>
          <a:xfrm rot="5400000">
            <a:off x="-797358" y="2054796"/>
            <a:ext cx="5464693" cy="3257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622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Senzorii în lumea vie</a:t>
            </a:r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Șc. 59</a:t>
            </a:r>
            <a:endParaRPr lang="ro-RO"/>
          </a:p>
        </p:txBody>
      </p:sp>
      <p:pic>
        <p:nvPicPr>
          <p:cNvPr id="8" name="Substituent conținut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1" r="34279"/>
          <a:stretch/>
        </p:blipFill>
        <p:spPr>
          <a:xfrm rot="5400000">
            <a:off x="4273525" y="1556890"/>
            <a:ext cx="411480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in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41"/>
          <a:stretch/>
        </p:blipFill>
        <p:spPr>
          <a:xfrm>
            <a:off x="511384" y="3227879"/>
            <a:ext cx="3370440" cy="2649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setăText 9"/>
          <p:cNvSpPr txBox="1"/>
          <p:nvPr/>
        </p:nvSpPr>
        <p:spPr>
          <a:xfrm>
            <a:off x="511385" y="1796623"/>
            <a:ext cx="337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Activități desfășurate de doamna prof. Dumitrică Mariana la clasele a VII-a și a VIII-a</a:t>
            </a:r>
            <a:endParaRPr lang="ro-RO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150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rticularizare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85</Words>
  <Application>Microsoft Office PowerPoint</Application>
  <PresentationFormat>Expunere pe ecran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5</vt:i4>
      </vt:variant>
    </vt:vector>
  </HeadingPairs>
  <TitlesOfParts>
    <vt:vector size="6" baseType="lpstr">
      <vt:lpstr>Temă Office</vt:lpstr>
      <vt:lpstr>Săptămâna verde – volumul 4</vt:lpstr>
      <vt:lpstr>3C – Învățăm de la fermieri</vt:lpstr>
      <vt:lpstr>3C – Învățăm să punem murături</vt:lpstr>
      <vt:lpstr>Artă plastică – natura în diverse ipostaze (coord. Prof Speranța Cojocaru)</vt:lpstr>
      <vt:lpstr>Senzorii în lumea vie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Săptămâna verde – volumul 4</dc:title>
  <dc:creator>Scoala59-3</dc:creator>
  <cp:lastModifiedBy>Scoala59-3</cp:lastModifiedBy>
  <cp:revision>4</cp:revision>
  <dcterms:created xsi:type="dcterms:W3CDTF">2024-10-27T18:45:15Z</dcterms:created>
  <dcterms:modified xsi:type="dcterms:W3CDTF">2024-10-27T19:13:11Z</dcterms:modified>
</cp:coreProperties>
</file>